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5" r:id="rId3"/>
    <p:sldId id="266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7"/>
    <p:restoredTop sz="94694"/>
  </p:normalViewPr>
  <p:slideViewPr>
    <p:cSldViewPr snapToGrid="0" snapToObjects="1">
      <p:cViewPr varScale="1">
        <p:scale>
          <a:sx n="129" d="100"/>
          <a:sy n="129" d="100"/>
        </p:scale>
        <p:origin x="216" y="7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>
            <a:extLst>
              <a:ext uri="{FF2B5EF4-FFF2-40B4-BE49-F238E27FC236}">
                <a16:creationId xmlns:a16="http://schemas.microsoft.com/office/drawing/2014/main" id="{A8DB1975-A1B8-8477-6672-24A00F73B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89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757AD115-019A-3049-0C6E-43F6A3B2FFAF}"/>
              </a:ext>
            </a:extLst>
          </p:cNvPr>
          <p:cNvSpPr txBox="1">
            <a:spLocks/>
          </p:cNvSpPr>
          <p:nvPr/>
        </p:nvSpPr>
        <p:spPr>
          <a:xfrm>
            <a:off x="435689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86059-AAFE-6F72-2584-2DDF17599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A3F6F9-E6F9-3760-EEAA-FD856554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332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F2739-5FCF-ADC1-B1FC-A093645B0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50BC12-3688-D672-58A9-C1860425C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530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68</cp:revision>
  <dcterms:created xsi:type="dcterms:W3CDTF">2013-10-15T14:06:24Z</dcterms:created>
  <dcterms:modified xsi:type="dcterms:W3CDTF">2026-03-26T20:49:32Z</dcterms:modified>
</cp:coreProperties>
</file>