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3" r:id="rId3"/>
    <p:sldId id="264" r:id="rId4"/>
  </p:sldIdLst>
  <p:sldSz cx="9144000" cy="5143500" type="screen16x9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54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68" y="83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15283"/>
            <a:ext cx="7772400" cy="1102519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1778082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8413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6212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2937041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1397201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685234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29918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29918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6854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5681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5681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8814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7271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0481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398720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1" y="1076327"/>
            <a:ext cx="3008313" cy="31156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432984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14425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003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35568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Subtítulo">
            <a:extLst>
              <a:ext uri="{FF2B5EF4-FFF2-40B4-BE49-F238E27FC236}">
                <a16:creationId xmlns:a16="http://schemas.microsoft.com/office/drawing/2014/main" id="{FF73BE1A-ED4E-5F86-C6C2-0B5AF3DBC8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5689" y="3449534"/>
            <a:ext cx="7632700" cy="823912"/>
          </a:xfrm>
        </p:spPr>
        <p:txBody>
          <a:bodyPr>
            <a:normAutofit/>
          </a:bodyPr>
          <a:lstStyle/>
          <a:p>
            <a:pPr algn="l" eaLnBrk="1" hangingPunct="1">
              <a:lnSpc>
                <a:spcPct val="90000"/>
              </a:lnSpc>
              <a:defRPr/>
            </a:pPr>
            <a:r>
              <a:rPr lang="es-ES" sz="2000" dirty="0" err="1">
                <a:solidFill>
                  <a:schemeClr val="bg1"/>
                </a:solidFill>
                <a:latin typeface="Calibri" charset="0"/>
              </a:rPr>
              <a:t>Authors</a:t>
            </a:r>
            <a:r>
              <a:rPr lang="es-ES" sz="2000" dirty="0">
                <a:solidFill>
                  <a:schemeClr val="bg1"/>
                </a:solidFill>
                <a:latin typeface="Calibri" charset="0"/>
              </a:rPr>
              <a:t>, Autores </a:t>
            </a:r>
          </a:p>
        </p:txBody>
      </p:sp>
      <p:sp>
        <p:nvSpPr>
          <p:cNvPr id="7" name="1 Título">
            <a:extLst>
              <a:ext uri="{FF2B5EF4-FFF2-40B4-BE49-F238E27FC236}">
                <a16:creationId xmlns:a16="http://schemas.microsoft.com/office/drawing/2014/main" id="{0EDACD88-9B77-3836-B246-0B5E68819FC1}"/>
              </a:ext>
            </a:extLst>
          </p:cNvPr>
          <p:cNvSpPr txBox="1">
            <a:spLocks/>
          </p:cNvSpPr>
          <p:nvPr/>
        </p:nvSpPr>
        <p:spPr>
          <a:xfrm>
            <a:off x="435689" y="1476170"/>
            <a:ext cx="76327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</a:pPr>
            <a:r>
              <a:rPr lang="es-ES" sz="4000" dirty="0" err="1">
                <a:solidFill>
                  <a:schemeClr val="bg1"/>
                </a:solidFill>
                <a:latin typeface="Calibri" charset="0"/>
              </a:rPr>
              <a:t>Title</a:t>
            </a:r>
            <a:r>
              <a:rPr lang="es-ES" sz="4000" dirty="0">
                <a:solidFill>
                  <a:schemeClr val="bg1"/>
                </a:solidFill>
                <a:latin typeface="Calibri" charset="0"/>
              </a:rPr>
              <a:t> </a:t>
            </a:r>
            <a:r>
              <a:rPr lang="es-ES" sz="4000" dirty="0" err="1">
                <a:solidFill>
                  <a:schemeClr val="bg1"/>
                </a:solidFill>
                <a:latin typeface="Calibri" charset="0"/>
              </a:rPr>
              <a:t>presentation</a:t>
            </a:r>
            <a:br>
              <a:rPr lang="es-ES" sz="4000" dirty="0">
                <a:solidFill>
                  <a:schemeClr val="bg1"/>
                </a:solidFill>
                <a:latin typeface="Calibri" charset="0"/>
              </a:rPr>
            </a:br>
            <a:r>
              <a:rPr lang="es-ES" sz="4000" dirty="0">
                <a:solidFill>
                  <a:schemeClr val="bg1"/>
                </a:solidFill>
                <a:latin typeface="Calibri" charset="0"/>
              </a:rPr>
              <a:t>Título presentación</a:t>
            </a:r>
          </a:p>
        </p:txBody>
      </p:sp>
    </p:spTree>
    <p:extLst>
      <p:ext uri="{BB962C8B-B14F-4D97-AF65-F5344CB8AC3E}">
        <p14:creationId xmlns:p14="http://schemas.microsoft.com/office/powerpoint/2010/main" val="1531204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357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0428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8</Words>
  <Application>Microsoft Macintosh PowerPoint</Application>
  <PresentationFormat>Presentación en pantalla (16:9)</PresentationFormat>
  <Paragraphs>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Vicencio</dc:creator>
  <cp:lastModifiedBy>Paula Barahona</cp:lastModifiedBy>
  <cp:revision>66</cp:revision>
  <dcterms:created xsi:type="dcterms:W3CDTF">2013-10-15T14:06:24Z</dcterms:created>
  <dcterms:modified xsi:type="dcterms:W3CDTF">2026-05-06T22:08:17Z</dcterms:modified>
</cp:coreProperties>
</file>