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5" r:id="rId3"/>
    <p:sldId id="266" r:id="rId4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53"/>
    <p:restoredTop sz="94694"/>
  </p:normalViewPr>
  <p:slideViewPr>
    <p:cSldViewPr snapToGrid="0" snapToObjects="1">
      <p:cViewPr varScale="1">
        <p:scale>
          <a:sx n="152" d="100"/>
          <a:sy n="152" d="100"/>
        </p:scale>
        <p:origin x="200" y="3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5283"/>
            <a:ext cx="7772400" cy="1102519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778082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8413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21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37041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397201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8523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85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81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7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48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9872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1156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3298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442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03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556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>
            <a:extLst>
              <a:ext uri="{FF2B5EF4-FFF2-40B4-BE49-F238E27FC236}">
                <a16:creationId xmlns:a16="http://schemas.microsoft.com/office/drawing/2014/main" id="{DC871773-4FB1-8A77-4FF8-97E8B70CA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689" y="3449534"/>
            <a:ext cx="7632700" cy="823912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s-ES" sz="2000" dirty="0" err="1">
                <a:solidFill>
                  <a:schemeClr val="bg1"/>
                </a:solidFill>
                <a:latin typeface="Calibri" charset="0"/>
              </a:rPr>
              <a:t>Authors</a:t>
            </a:r>
            <a:r>
              <a:rPr lang="es-ES" sz="2000" dirty="0">
                <a:solidFill>
                  <a:schemeClr val="bg1"/>
                </a:solidFill>
                <a:latin typeface="Calibri" charset="0"/>
              </a:rPr>
              <a:t>, Autores </a:t>
            </a:r>
          </a:p>
        </p:txBody>
      </p:sp>
      <p:sp>
        <p:nvSpPr>
          <p:cNvPr id="7" name="1 Título">
            <a:extLst>
              <a:ext uri="{FF2B5EF4-FFF2-40B4-BE49-F238E27FC236}">
                <a16:creationId xmlns:a16="http://schemas.microsoft.com/office/drawing/2014/main" id="{853F926C-0282-95ED-00E9-9DF41F625B7E}"/>
              </a:ext>
            </a:extLst>
          </p:cNvPr>
          <p:cNvSpPr txBox="1">
            <a:spLocks/>
          </p:cNvSpPr>
          <p:nvPr/>
        </p:nvSpPr>
        <p:spPr>
          <a:xfrm>
            <a:off x="435689" y="1476170"/>
            <a:ext cx="76327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Title</a:t>
            </a: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presentation</a:t>
            </a: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53120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C64A-5B6F-F781-14E1-32F07CE89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592EDB-0ECA-2C57-0F25-9A7B9C979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5641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84661-B5CE-D171-38AD-E40606F50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66A633-6770-856D-8EBA-3CF0844F8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9459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8</Words>
  <Application>Microsoft Macintosh PowerPoint</Application>
  <PresentationFormat>Presentación en pantalla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Vicencio</dc:creator>
  <cp:lastModifiedBy>Paula Barahona</cp:lastModifiedBy>
  <cp:revision>65</cp:revision>
  <dcterms:created xsi:type="dcterms:W3CDTF">2013-10-15T14:06:24Z</dcterms:created>
  <dcterms:modified xsi:type="dcterms:W3CDTF">2026-03-09T15:06:25Z</dcterms:modified>
</cp:coreProperties>
</file>