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63" r:id="rId3"/>
    <p:sldId id="264" r:id="rId4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121"/>
    <p:restoredTop sz="94694"/>
  </p:normalViewPr>
  <p:slideViewPr>
    <p:cSldViewPr snapToGrid="0" snapToObjects="1">
      <p:cViewPr varScale="1">
        <p:scale>
          <a:sx n="153" d="100"/>
          <a:sy n="153" d="100"/>
        </p:scale>
        <p:origin x="168" y="31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15283"/>
            <a:ext cx="7772400" cy="1102519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778082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08413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6212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2937041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1397201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685234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2991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29918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6854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dirty="0"/>
              <a:t>Clic para editar título</a:t>
            </a:r>
            <a:endParaRPr lang="es-ES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568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dirty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5681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8814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97271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50481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39872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1" y="1076327"/>
            <a:ext cx="3008313" cy="31156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43298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14425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003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/>
              <a:t>Haga clic para modificar el estilo de texto del patrón</a:t>
            </a:r>
          </a:p>
          <a:p>
            <a:pPr lvl="1"/>
            <a:r>
              <a:rPr lang="es-ES_tradnl" dirty="0"/>
              <a:t>Segundo nivel</a:t>
            </a:r>
          </a:p>
          <a:p>
            <a:pPr lvl="2"/>
            <a:r>
              <a:rPr lang="es-ES_tradnl" dirty="0"/>
              <a:t>Tercer nivel</a:t>
            </a:r>
          </a:p>
          <a:p>
            <a:pPr lvl="3"/>
            <a:r>
              <a:rPr lang="es-ES_tradnl" dirty="0"/>
              <a:t>Cuarto nivel</a:t>
            </a:r>
          </a:p>
          <a:p>
            <a:pPr lvl="4"/>
            <a:r>
              <a:rPr lang="es-ES_tradnl" dirty="0"/>
              <a:t>Quinto nivel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35568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Subtítulo">
            <a:extLst>
              <a:ext uri="{FF2B5EF4-FFF2-40B4-BE49-F238E27FC236}">
                <a16:creationId xmlns:a16="http://schemas.microsoft.com/office/drawing/2014/main" id="{717E22B5-EAB1-58CC-2802-BDB587E4DF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5689" y="3449534"/>
            <a:ext cx="7632700" cy="823912"/>
          </a:xfrm>
        </p:spPr>
        <p:txBody>
          <a:bodyPr>
            <a:normAutofit/>
          </a:bodyPr>
          <a:lstStyle/>
          <a:p>
            <a:pPr algn="l" eaLnBrk="1" hangingPunct="1">
              <a:lnSpc>
                <a:spcPct val="90000"/>
              </a:lnSpc>
              <a:defRPr/>
            </a:pPr>
            <a:r>
              <a:rPr lang="es-ES" sz="2000" dirty="0" err="1">
                <a:solidFill>
                  <a:schemeClr val="bg1"/>
                </a:solidFill>
                <a:latin typeface="Calibri" charset="0"/>
              </a:rPr>
              <a:t>Authors</a:t>
            </a:r>
            <a:r>
              <a:rPr lang="es-ES" sz="2000" dirty="0">
                <a:solidFill>
                  <a:schemeClr val="bg1"/>
                </a:solidFill>
                <a:latin typeface="Calibri" charset="0"/>
              </a:rPr>
              <a:t>, Autores </a:t>
            </a:r>
          </a:p>
        </p:txBody>
      </p:sp>
      <p:sp>
        <p:nvSpPr>
          <p:cNvPr id="6" name="1 Título">
            <a:extLst>
              <a:ext uri="{FF2B5EF4-FFF2-40B4-BE49-F238E27FC236}">
                <a16:creationId xmlns:a16="http://schemas.microsoft.com/office/drawing/2014/main" id="{5DE07C88-4738-5321-3D9A-2A5973AEC86C}"/>
              </a:ext>
            </a:extLst>
          </p:cNvPr>
          <p:cNvSpPr txBox="1">
            <a:spLocks/>
          </p:cNvSpPr>
          <p:nvPr/>
        </p:nvSpPr>
        <p:spPr>
          <a:xfrm>
            <a:off x="435689" y="1476170"/>
            <a:ext cx="76327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90000"/>
              </a:lnSpc>
            </a:pP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Title</a:t>
            </a: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 </a:t>
            </a:r>
            <a:r>
              <a:rPr lang="es-ES" sz="4000" dirty="0" err="1">
                <a:solidFill>
                  <a:schemeClr val="bg1"/>
                </a:solidFill>
                <a:latin typeface="Calibri" charset="0"/>
              </a:rPr>
              <a:t>presentation</a:t>
            </a:r>
            <a:br>
              <a:rPr lang="es-ES" sz="4000" dirty="0">
                <a:solidFill>
                  <a:schemeClr val="bg1"/>
                </a:solidFill>
                <a:latin typeface="Calibri" charset="0"/>
              </a:rPr>
            </a:br>
            <a:r>
              <a:rPr lang="es-ES" sz="4000" dirty="0">
                <a:solidFill>
                  <a:schemeClr val="bg1"/>
                </a:solidFill>
                <a:latin typeface="Calibri" charset="0"/>
              </a:rPr>
              <a:t>Título presentación</a:t>
            </a:r>
          </a:p>
        </p:txBody>
      </p:sp>
    </p:spTree>
    <p:extLst>
      <p:ext uri="{BB962C8B-B14F-4D97-AF65-F5344CB8AC3E}">
        <p14:creationId xmlns:p14="http://schemas.microsoft.com/office/powerpoint/2010/main" val="1531204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35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0428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8</Words>
  <Application>Microsoft Macintosh PowerPoint</Application>
  <PresentationFormat>Presentación en pantalla (16:9)</PresentationFormat>
  <Paragraphs>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6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Vicencio</dc:creator>
  <cp:lastModifiedBy>Paula Barahona</cp:lastModifiedBy>
  <cp:revision>62</cp:revision>
  <dcterms:created xsi:type="dcterms:W3CDTF">2013-10-15T14:06:24Z</dcterms:created>
  <dcterms:modified xsi:type="dcterms:W3CDTF">2026-03-09T15:06:38Z</dcterms:modified>
</cp:coreProperties>
</file>