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3" r:id="rId3"/>
    <p:sldId id="264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89"/>
    <p:restoredTop sz="94558"/>
  </p:normalViewPr>
  <p:slideViewPr>
    <p:cSldViewPr snapToGrid="0" snapToObjects="1">
      <p:cViewPr varScale="1">
        <p:scale>
          <a:sx n="130" d="100"/>
          <a:sy n="130" d="100"/>
        </p:scale>
        <p:origin x="200" y="6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A929C7F-7DC1-78DA-AD42-D7FE45B062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7BBE5D3-8D28-1B4D-D7E1-D449678D54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AF26C-7A8C-D244-A479-C230BEEB995C}" type="datetimeFigureOut">
              <a:rPr lang="es-CL" smtClean="0"/>
              <a:t>03-02-25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B0D3F0F-A31B-07F0-6CFD-E1CA7DB8E9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8BAAA46-D1F6-097F-C75E-891053A2B8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C47D6-C051-7748-AB0A-16BCCD814F9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60499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4EB12-3CD5-FB40-B447-B7FFC6B7FE64}" type="datetimeFigureOut">
              <a:rPr lang="es-CL" smtClean="0"/>
              <a:t>03-02-25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D893B-C078-5743-AD89-0AD618B04E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19327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>
            <a:extLst>
              <a:ext uri="{FF2B5EF4-FFF2-40B4-BE49-F238E27FC236}">
                <a16:creationId xmlns:a16="http://schemas.microsoft.com/office/drawing/2014/main" id="{5325C9CB-706A-5241-4D1A-2FA3064E304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69913" y="1979510"/>
            <a:ext cx="7632700" cy="1470025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algn="l" eaLnBrk="1" hangingPunct="1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  <p:sp>
        <p:nvSpPr>
          <p:cNvPr id="9" name="2 Subtítulo">
            <a:extLst>
              <a:ext uri="{FF2B5EF4-FFF2-40B4-BE49-F238E27FC236}">
                <a16:creationId xmlns:a16="http://schemas.microsoft.com/office/drawing/2014/main" id="{0C0B7ACD-805D-03C7-7C0C-AAB822A6F90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69913" y="3449534"/>
            <a:ext cx="7632700" cy="823912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572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63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3034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Subtítulo">
            <a:extLst>
              <a:ext uri="{FF2B5EF4-FFF2-40B4-BE49-F238E27FC236}">
                <a16:creationId xmlns:a16="http://schemas.microsoft.com/office/drawing/2014/main" id="{111B72CC-EF0B-FBFF-4519-2040BAF524F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69913" y="3449534"/>
            <a:ext cx="7632700" cy="823912"/>
          </a:xfrm>
        </p:spPr>
        <p:txBody>
          <a:bodyPr>
            <a:normAutofit/>
          </a:bodyPr>
          <a:lstStyle/>
          <a:p>
            <a:pPr marL="0" indent="0" algn="l" eaLnBrk="1" hangingPunct="1">
              <a:lnSpc>
                <a:spcPct val="90000"/>
              </a:lnSpc>
              <a:buNone/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id="{15600EAB-0580-F183-C53B-641F0CD0E17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69913" y="1979510"/>
            <a:ext cx="7632700" cy="1470025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3387899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BD275F06-0C17-3361-FC3C-49699C4A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F69B821B-17C8-37F9-1280-7462AAE26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63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2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Title presentation Título presentación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Paula Barahona</cp:lastModifiedBy>
  <cp:revision>76</cp:revision>
  <dcterms:created xsi:type="dcterms:W3CDTF">2013-10-15T14:06:24Z</dcterms:created>
  <dcterms:modified xsi:type="dcterms:W3CDTF">2025-02-03T15:52:34Z</dcterms:modified>
</cp:coreProperties>
</file>